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3" r:id="rId2"/>
    <p:sldId id="272" r:id="rId3"/>
    <p:sldId id="258" r:id="rId4"/>
    <p:sldId id="271" r:id="rId5"/>
    <p:sldId id="270" r:id="rId6"/>
    <p:sldId id="257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1" r:id="rId15"/>
    <p:sldId id="26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1" userDrawn="1">
          <p15:clr>
            <a:srgbClr val="A4A3A4"/>
          </p15:clr>
        </p15:guide>
        <p15:guide id="2" pos="624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B2"/>
    <a:srgbClr val="FCCD58"/>
    <a:srgbClr val="545759"/>
    <a:srgbClr val="85BAA1"/>
    <a:srgbClr val="424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/>
    <p:restoredTop sz="94643"/>
  </p:normalViewPr>
  <p:slideViewPr>
    <p:cSldViewPr snapToGrid="0" snapToObjects="1" showGuides="1">
      <p:cViewPr>
        <p:scale>
          <a:sx n="84" d="100"/>
          <a:sy n="84" d="100"/>
        </p:scale>
        <p:origin x="288" y="1176"/>
      </p:cViewPr>
      <p:guideLst>
        <p:guide orient="horz" pos="721"/>
        <p:guide pos="6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2C1F8-46C5-CF47-90AC-84E28AC79946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929C5-201F-8A48-A584-7A0A509C7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1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29C5-201F-8A48-A584-7A0A509C7B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7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7083-497C-5641-8383-7DF62EEFC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50977-F807-3445-A487-94467BF78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3" indent="0" algn="ctr">
              <a:buNone/>
              <a:defRPr sz="1500"/>
            </a:lvl2pPr>
            <a:lvl3pPr marL="685725" indent="0" algn="ctr">
              <a:buNone/>
              <a:defRPr sz="1350"/>
            </a:lvl3pPr>
            <a:lvl4pPr marL="1028587" indent="0" algn="ctr">
              <a:buNone/>
              <a:defRPr sz="1199"/>
            </a:lvl4pPr>
            <a:lvl5pPr marL="1371449" indent="0" algn="ctr">
              <a:buNone/>
              <a:defRPr sz="1199"/>
            </a:lvl5pPr>
            <a:lvl6pPr marL="1714312" indent="0" algn="ctr">
              <a:buNone/>
              <a:defRPr sz="1199"/>
            </a:lvl6pPr>
            <a:lvl7pPr marL="2057174" indent="0" algn="ctr">
              <a:buNone/>
              <a:defRPr sz="1199"/>
            </a:lvl7pPr>
            <a:lvl8pPr marL="2400037" indent="0" algn="ctr">
              <a:buNone/>
              <a:defRPr sz="1199"/>
            </a:lvl8pPr>
            <a:lvl9pPr marL="2742898" indent="0" algn="ctr">
              <a:buNone/>
              <a:defRPr sz="1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FE588-C248-4E4B-8237-AF2E115B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CAD7-C562-DA40-B354-B8A5748CB25E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496C-D639-A64A-8AB6-AAD99A84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FBE22-4749-AE44-BBE6-00B1AE70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261-A53E-F347-80B9-748946293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3D2D-3ABE-E14A-8A5F-36A8EAC4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5132E-C632-484A-AC35-AA2007724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62717-A814-8946-BFD4-27116877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CAD7-C562-DA40-B354-B8A5748CB25E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F6A17-4F32-A144-B1CF-5B304638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2470-0969-2045-8407-6BDB554E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261-A53E-F347-80B9-748946293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7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888DB-3670-214A-BA81-BE531AD80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E4A0E-A744-7648-AECF-F8BD1EDD6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E5AE4-7C2F-9845-9D07-2FEFEEE59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CAD7-C562-DA40-B354-B8A5748CB25E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FE864-3699-024B-98D4-90DAA3C1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EACD-70D7-EB48-BFA9-D10F7EB8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261-A53E-F347-80B9-748946293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8DA4D8-15EE-E944-A0DF-F92642DDDC2F}"/>
              </a:ext>
            </a:extLst>
          </p:cNvPr>
          <p:cNvSpPr/>
          <p:nvPr userDrawn="1"/>
        </p:nvSpPr>
        <p:spPr>
          <a:xfrm>
            <a:off x="0" y="6179822"/>
            <a:ext cx="9144000" cy="685800"/>
          </a:xfrm>
          <a:prstGeom prst="rect">
            <a:avLst/>
          </a:prstGeom>
          <a:solidFill>
            <a:srgbClr val="00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48657-5312-D24C-895A-65ABB503C075}"/>
              </a:ext>
            </a:extLst>
          </p:cNvPr>
          <p:cNvSpPr txBox="1"/>
          <p:nvPr userDrawn="1"/>
        </p:nvSpPr>
        <p:spPr>
          <a:xfrm>
            <a:off x="1212043" y="6338056"/>
            <a:ext cx="636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ATE Annual Survey Report  </a:t>
            </a:r>
            <a:r>
              <a:rPr lang="en-US" sz="1800" b="1" dirty="0">
                <a:solidFill>
                  <a:srgbClr val="FCCD58"/>
                </a:solidFill>
              </a:rPr>
              <a:t>2018  </a:t>
            </a:r>
            <a:r>
              <a:rPr lang="en-US" sz="1199" b="0" dirty="0">
                <a:solidFill>
                  <a:srgbClr val="545759"/>
                </a:solidFill>
              </a:rPr>
              <a:t>Full report at </a:t>
            </a:r>
            <a:r>
              <a:rPr lang="en-US" sz="1199" b="0" dirty="0" err="1">
                <a:solidFill>
                  <a:srgbClr val="545759"/>
                </a:solidFill>
              </a:rPr>
              <a:t>www.evalu-ate.org</a:t>
            </a:r>
            <a:r>
              <a:rPr lang="en-US" sz="1199" b="0" dirty="0">
                <a:solidFill>
                  <a:srgbClr val="545759"/>
                </a:solidFill>
              </a:rPr>
              <a:t>/</a:t>
            </a:r>
            <a:r>
              <a:rPr lang="en-US" sz="1199" b="0" dirty="0" err="1">
                <a:solidFill>
                  <a:srgbClr val="545759"/>
                </a:solidFill>
              </a:rPr>
              <a:t>annual_survey</a:t>
            </a:r>
            <a:endParaRPr lang="en-US" sz="1199" b="0" dirty="0">
              <a:solidFill>
                <a:srgbClr val="545759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629D49-E18D-E04D-AC3F-0F8B573805B2}"/>
              </a:ext>
            </a:extLst>
          </p:cNvPr>
          <p:cNvGrpSpPr/>
          <p:nvPr userDrawn="1"/>
        </p:nvGrpSpPr>
        <p:grpSpPr>
          <a:xfrm>
            <a:off x="383906" y="6259740"/>
            <a:ext cx="762512" cy="525965"/>
            <a:chOff x="882651" y="2224991"/>
            <a:chExt cx="4773223" cy="329247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593BC98-7AFF-1544-8DA3-91424F9F9598}"/>
                </a:ext>
              </a:extLst>
            </p:cNvPr>
            <p:cNvGrpSpPr/>
            <p:nvPr/>
          </p:nvGrpSpPr>
          <p:grpSpPr>
            <a:xfrm>
              <a:off x="882651" y="2224991"/>
              <a:ext cx="4773223" cy="3292473"/>
              <a:chOff x="222251" y="1701799"/>
              <a:chExt cx="6411863" cy="4422774"/>
            </a:xfrm>
          </p:grpSpPr>
          <p:sp>
            <p:nvSpPr>
              <p:cNvPr id="39" name="Parallelogram 38">
                <a:extLst>
                  <a:ext uri="{FF2B5EF4-FFF2-40B4-BE49-F238E27FC236}">
                    <a16:creationId xmlns:a16="http://schemas.microsoft.com/office/drawing/2014/main" id="{9956352F-D800-3D45-8E5E-01F89E5116F2}"/>
                  </a:ext>
                </a:extLst>
              </p:cNvPr>
              <p:cNvSpPr/>
              <p:nvPr/>
            </p:nvSpPr>
            <p:spPr>
              <a:xfrm rot="16200000" flipH="1">
                <a:off x="-92844" y="3319460"/>
                <a:ext cx="1860549" cy="1203324"/>
              </a:xfrm>
              <a:prstGeom prst="parallelogram">
                <a:avLst>
                  <a:gd name="adj" fmla="val 58886"/>
                </a:avLst>
              </a:prstGeom>
              <a:solidFill>
                <a:srgbClr val="4243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id="{4C3F0A04-36E1-664B-85DB-0EB07760E846}"/>
                  </a:ext>
                </a:extLst>
              </p:cNvPr>
              <p:cNvSpPr/>
              <p:nvPr/>
            </p:nvSpPr>
            <p:spPr>
              <a:xfrm rot="5400000">
                <a:off x="1198565" y="2030412"/>
                <a:ext cx="1860549" cy="1203324"/>
              </a:xfrm>
              <a:prstGeom prst="parallelogram">
                <a:avLst>
                  <a:gd name="adj" fmla="val 58886"/>
                </a:avLst>
              </a:prstGeom>
              <a:solidFill>
                <a:srgbClr val="85BA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57D1DDCE-3FF0-A148-97CA-CA0B525C82AB}"/>
                  </a:ext>
                </a:extLst>
              </p:cNvPr>
              <p:cNvSpPr/>
              <p:nvPr/>
            </p:nvSpPr>
            <p:spPr>
              <a:xfrm rot="5400000">
                <a:off x="1198564" y="3283851"/>
                <a:ext cx="1860549" cy="1203324"/>
              </a:xfrm>
              <a:prstGeom prst="parallelogram">
                <a:avLst>
                  <a:gd name="adj" fmla="val 58886"/>
                </a:avLst>
              </a:prstGeom>
              <a:solidFill>
                <a:srgbClr val="5457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60D402B0-0BD3-464F-A064-90068F6EBC50}"/>
                  </a:ext>
                </a:extLst>
              </p:cNvPr>
              <p:cNvSpPr/>
              <p:nvPr/>
            </p:nvSpPr>
            <p:spPr>
              <a:xfrm rot="16200000" flipH="1">
                <a:off x="2519365" y="2058986"/>
                <a:ext cx="1860549" cy="1203324"/>
              </a:xfrm>
              <a:prstGeom prst="parallelogram">
                <a:avLst>
                  <a:gd name="adj" fmla="val 58886"/>
                </a:avLst>
              </a:prstGeom>
              <a:solidFill>
                <a:srgbClr val="FCC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3" name="Parallelogram 42">
                <a:extLst>
                  <a:ext uri="{FF2B5EF4-FFF2-40B4-BE49-F238E27FC236}">
                    <a16:creationId xmlns:a16="http://schemas.microsoft.com/office/drawing/2014/main" id="{51E47FB9-E952-224F-86F4-148D75FCE698}"/>
                  </a:ext>
                </a:extLst>
              </p:cNvPr>
              <p:cNvSpPr/>
              <p:nvPr/>
            </p:nvSpPr>
            <p:spPr>
              <a:xfrm rot="16200000" flipH="1">
                <a:off x="2519364" y="3312425"/>
                <a:ext cx="1860549" cy="1203324"/>
              </a:xfrm>
              <a:prstGeom prst="parallelogram">
                <a:avLst>
                  <a:gd name="adj" fmla="val 58886"/>
                </a:avLst>
              </a:prstGeom>
              <a:solidFill>
                <a:srgbClr val="85BA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886B4D3E-FED0-0945-B3B5-E43AE69529EC}"/>
                  </a:ext>
                </a:extLst>
              </p:cNvPr>
              <p:cNvSpPr/>
              <p:nvPr/>
            </p:nvSpPr>
            <p:spPr>
              <a:xfrm rot="5400000">
                <a:off x="3810772" y="2058987"/>
                <a:ext cx="1860549" cy="1203324"/>
              </a:xfrm>
              <a:prstGeom prst="parallelogram">
                <a:avLst>
                  <a:gd name="adj" fmla="val 58886"/>
                </a:avLst>
              </a:prstGeom>
              <a:solidFill>
                <a:srgbClr val="42436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D38CE31D-13D3-9D42-83EE-EE22E8029EB0}"/>
                  </a:ext>
                </a:extLst>
              </p:cNvPr>
              <p:cNvSpPr/>
              <p:nvPr/>
            </p:nvSpPr>
            <p:spPr>
              <a:xfrm rot="16200000" flipH="1">
                <a:off x="5102177" y="2066021"/>
                <a:ext cx="1860549" cy="1203324"/>
              </a:xfrm>
              <a:prstGeom prst="parallelogram">
                <a:avLst>
                  <a:gd name="adj" fmla="val 58886"/>
                </a:avLst>
              </a:prstGeom>
              <a:solidFill>
                <a:srgbClr val="5457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6" name="Parallelogram 45">
                <a:extLst>
                  <a:ext uri="{FF2B5EF4-FFF2-40B4-BE49-F238E27FC236}">
                    <a16:creationId xmlns:a16="http://schemas.microsoft.com/office/drawing/2014/main" id="{0A7117DE-28F0-9742-826C-D825304607CF}"/>
                  </a:ext>
                </a:extLst>
              </p:cNvPr>
              <p:cNvSpPr/>
              <p:nvPr/>
            </p:nvSpPr>
            <p:spPr>
              <a:xfrm rot="16200000" flipH="1">
                <a:off x="-106362" y="4592637"/>
                <a:ext cx="1860549" cy="1203324"/>
              </a:xfrm>
              <a:prstGeom prst="parallelogram">
                <a:avLst>
                  <a:gd name="adj" fmla="val 58886"/>
                </a:avLst>
              </a:prstGeom>
              <a:solidFill>
                <a:srgbClr val="FCC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E5263D68-D4EC-3D47-9138-706EB291CFDD}"/>
                  </a:ext>
                </a:extLst>
              </p:cNvPr>
              <p:cNvSpPr/>
              <p:nvPr/>
            </p:nvSpPr>
            <p:spPr>
              <a:xfrm rot="5400000">
                <a:off x="1214438" y="4548188"/>
                <a:ext cx="1860549" cy="1203324"/>
              </a:xfrm>
              <a:prstGeom prst="parallelogram">
                <a:avLst>
                  <a:gd name="adj" fmla="val 58886"/>
                </a:avLst>
              </a:prstGeom>
              <a:solidFill>
                <a:srgbClr val="00A4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id="{244ACDA0-5344-8946-9027-4A562051B875}"/>
                  </a:ext>
                </a:extLst>
              </p:cNvPr>
              <p:cNvSpPr/>
              <p:nvPr/>
            </p:nvSpPr>
            <p:spPr>
              <a:xfrm rot="5400000">
                <a:off x="3810772" y="3319461"/>
                <a:ext cx="1860549" cy="1203324"/>
              </a:xfrm>
              <a:prstGeom prst="parallelogram">
                <a:avLst>
                  <a:gd name="adj" fmla="val 58886"/>
                </a:avLst>
              </a:prstGeom>
              <a:solidFill>
                <a:srgbClr val="FCC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5472705-B668-9848-AFD1-5D4953936EC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806" y="3527884"/>
              <a:ext cx="616585" cy="60452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A112384-18B4-6743-A673-EEE66874088A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718" y="2680664"/>
              <a:ext cx="602615" cy="59055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1156D28-BE85-4447-ACC4-C0D992C36E0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683" y="3623609"/>
              <a:ext cx="486410" cy="47688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31B890D-204B-4446-89B9-A46EDC0A9771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757" y="2591993"/>
              <a:ext cx="258445" cy="52959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C1C2D1C-4FE0-C148-AAD1-96E57001608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450" y="2680664"/>
              <a:ext cx="527050" cy="51625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D6CEC95-1B45-0743-A6DA-593F54EFA207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420" y="3506451"/>
              <a:ext cx="725805" cy="7112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E69C5CE-9C97-374C-BDFA-00F7114430E3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444" y="4521594"/>
              <a:ext cx="689610" cy="521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169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11FEC-63C4-2A4A-B61F-7120849E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8FF5-9C8A-3644-B080-624A02B02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8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4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312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174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0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2898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75F07-8323-C149-BFF6-225B0FDB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CAD7-C562-DA40-B354-B8A5748CB25E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2432-7792-754F-95EC-CE4CCB6B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7CCB7-9206-AE4B-949F-F6E4D26C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261-A53E-F347-80B9-748946293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3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B263-7E4C-F44A-AA95-2F7630A7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13CB1-7A30-CC4B-893F-E3F24DEEA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83A5-2A96-514D-B223-8DCFB88D8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002A1-1936-4142-BC4C-45605CE9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CAD7-C562-DA40-B354-B8A5748CB25E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1863A-3D78-C641-A078-CF18727C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61DB-2C27-FC44-A62C-D1CA880F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261-A53E-F347-80B9-748946293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1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2374-230F-E140-B5D7-D865364E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DAED7-4498-8147-B428-C22BDC720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3" indent="0">
              <a:buNone/>
              <a:defRPr sz="1500" b="1"/>
            </a:lvl2pPr>
            <a:lvl3pPr marL="685725" indent="0">
              <a:buNone/>
              <a:defRPr sz="1350" b="1"/>
            </a:lvl3pPr>
            <a:lvl4pPr marL="1028587" indent="0">
              <a:buNone/>
              <a:defRPr sz="1199" b="1"/>
            </a:lvl4pPr>
            <a:lvl5pPr marL="1371449" indent="0">
              <a:buNone/>
              <a:defRPr sz="1199" b="1"/>
            </a:lvl5pPr>
            <a:lvl6pPr marL="1714312" indent="0">
              <a:buNone/>
              <a:defRPr sz="1199" b="1"/>
            </a:lvl6pPr>
            <a:lvl7pPr marL="2057174" indent="0">
              <a:buNone/>
              <a:defRPr sz="1199" b="1"/>
            </a:lvl7pPr>
            <a:lvl8pPr marL="2400037" indent="0">
              <a:buNone/>
              <a:defRPr sz="1199" b="1"/>
            </a:lvl8pPr>
            <a:lvl9pPr marL="2742898" indent="0">
              <a:buNone/>
              <a:defRPr sz="1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08E51-6CFB-3D4C-99F2-C368A0631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88069-5C10-2847-894D-FFFDD05D8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3" indent="0">
              <a:buNone/>
              <a:defRPr sz="1500" b="1"/>
            </a:lvl2pPr>
            <a:lvl3pPr marL="685725" indent="0">
              <a:buNone/>
              <a:defRPr sz="1350" b="1"/>
            </a:lvl3pPr>
            <a:lvl4pPr marL="1028587" indent="0">
              <a:buNone/>
              <a:defRPr sz="1199" b="1"/>
            </a:lvl4pPr>
            <a:lvl5pPr marL="1371449" indent="0">
              <a:buNone/>
              <a:defRPr sz="1199" b="1"/>
            </a:lvl5pPr>
            <a:lvl6pPr marL="1714312" indent="0">
              <a:buNone/>
              <a:defRPr sz="1199" b="1"/>
            </a:lvl6pPr>
            <a:lvl7pPr marL="2057174" indent="0">
              <a:buNone/>
              <a:defRPr sz="1199" b="1"/>
            </a:lvl7pPr>
            <a:lvl8pPr marL="2400037" indent="0">
              <a:buNone/>
              <a:defRPr sz="1199" b="1"/>
            </a:lvl8pPr>
            <a:lvl9pPr marL="2742898" indent="0">
              <a:buNone/>
              <a:defRPr sz="1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6B14E-2ECA-AD43-B041-821F4FD1F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48BD4D-5A2A-F743-8FDE-BD1F7517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CAD7-C562-DA40-B354-B8A5748CB25E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0A32CF-6D16-C544-9581-76862CA8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1F7A4F-B2EC-E744-8924-4508E0E8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261-A53E-F347-80B9-748946293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8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1BAB-4208-E14C-97E3-67E2506A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821F5-33D4-424F-BD13-93C1F5DC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CAD7-C562-DA40-B354-B8A5748CB25E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9CD30-01E3-C844-A944-16EC5BC5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87FF8-B6C3-7E40-A7AB-0AFFAAA3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261-A53E-F347-80B9-748946293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5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A6001-5E2A-CA4F-842C-3200DC5F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CAD7-C562-DA40-B354-B8A5748CB25E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84DF1-CD39-2940-9C3D-86E4A80C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996CC-6E28-014D-9C02-E38EDA8E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261-A53E-F347-80B9-748946293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38EF-186A-254F-817D-476D46AF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00B14-78C8-BC45-97B8-FC9A17B1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44181-9E03-DA4A-BC2A-0D2B7A8EA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199"/>
            </a:lvl1pPr>
            <a:lvl2pPr marL="342863" indent="0">
              <a:buNone/>
              <a:defRPr sz="1050"/>
            </a:lvl2pPr>
            <a:lvl3pPr marL="685725" indent="0">
              <a:buNone/>
              <a:defRPr sz="900"/>
            </a:lvl3pPr>
            <a:lvl4pPr marL="1028587" indent="0">
              <a:buNone/>
              <a:defRPr sz="750"/>
            </a:lvl4pPr>
            <a:lvl5pPr marL="1371449" indent="0">
              <a:buNone/>
              <a:defRPr sz="750"/>
            </a:lvl5pPr>
            <a:lvl6pPr marL="1714312" indent="0">
              <a:buNone/>
              <a:defRPr sz="750"/>
            </a:lvl6pPr>
            <a:lvl7pPr marL="2057174" indent="0">
              <a:buNone/>
              <a:defRPr sz="750"/>
            </a:lvl7pPr>
            <a:lvl8pPr marL="2400037" indent="0">
              <a:buNone/>
              <a:defRPr sz="750"/>
            </a:lvl8pPr>
            <a:lvl9pPr marL="2742898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82F12-2B8A-904C-A677-C48F3B15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CAD7-C562-DA40-B354-B8A5748CB25E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E3E05-0784-3F45-B88B-221BA95C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8D6F9-9346-B649-945C-3BA12AF3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261-A53E-F347-80B9-748946293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5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5DE6-DDE1-FA44-B8F1-2585A0C5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21F61-A638-EB47-BC71-F155F44C9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63" indent="0">
              <a:buNone/>
              <a:defRPr sz="2100"/>
            </a:lvl2pPr>
            <a:lvl3pPr marL="685725" indent="0">
              <a:buNone/>
              <a:defRPr sz="1800"/>
            </a:lvl3pPr>
            <a:lvl4pPr marL="1028587" indent="0">
              <a:buNone/>
              <a:defRPr sz="1500"/>
            </a:lvl4pPr>
            <a:lvl5pPr marL="1371449" indent="0">
              <a:buNone/>
              <a:defRPr sz="1500"/>
            </a:lvl5pPr>
            <a:lvl6pPr marL="1714312" indent="0">
              <a:buNone/>
              <a:defRPr sz="1500"/>
            </a:lvl6pPr>
            <a:lvl7pPr marL="2057174" indent="0">
              <a:buNone/>
              <a:defRPr sz="1500"/>
            </a:lvl7pPr>
            <a:lvl8pPr marL="2400037" indent="0">
              <a:buNone/>
              <a:defRPr sz="1500"/>
            </a:lvl8pPr>
            <a:lvl9pPr marL="274289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7114A-6722-8242-B752-23970FD32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199"/>
            </a:lvl1pPr>
            <a:lvl2pPr marL="342863" indent="0">
              <a:buNone/>
              <a:defRPr sz="1050"/>
            </a:lvl2pPr>
            <a:lvl3pPr marL="685725" indent="0">
              <a:buNone/>
              <a:defRPr sz="900"/>
            </a:lvl3pPr>
            <a:lvl4pPr marL="1028587" indent="0">
              <a:buNone/>
              <a:defRPr sz="750"/>
            </a:lvl4pPr>
            <a:lvl5pPr marL="1371449" indent="0">
              <a:buNone/>
              <a:defRPr sz="750"/>
            </a:lvl5pPr>
            <a:lvl6pPr marL="1714312" indent="0">
              <a:buNone/>
              <a:defRPr sz="750"/>
            </a:lvl6pPr>
            <a:lvl7pPr marL="2057174" indent="0">
              <a:buNone/>
              <a:defRPr sz="750"/>
            </a:lvl7pPr>
            <a:lvl8pPr marL="2400037" indent="0">
              <a:buNone/>
              <a:defRPr sz="750"/>
            </a:lvl8pPr>
            <a:lvl9pPr marL="2742898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D18DC-9140-A148-B43A-4EA066B7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CAD7-C562-DA40-B354-B8A5748CB25E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000CE-F454-0348-9465-B1B06126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C0336-1EF0-4C4C-A95E-9F26ADBC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261-A53E-F347-80B9-748946293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1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F4143-38A2-5F4E-AD9A-96F5BE7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D4239-1139-BC47-A613-C6D31B6FB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E5A4E-1BA8-1E49-8E7D-DE7D3D245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4CAD7-C562-DA40-B354-B8A5748CB25E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3A1C9-785A-CE43-9C60-BC6207F32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6D67F-0536-1642-BF96-75524CFEB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7261-A53E-F347-80B9-748946293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3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2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2" indent="-171432" algn="l" defTabSz="68572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4" indent="-171432" algn="l" defTabSz="68572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56" indent="-171432" algn="l" defTabSz="68572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17" indent="-171432" algn="l" defTabSz="68572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80" indent="-171432" algn="l" defTabSz="68572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43" indent="-171432" algn="l" defTabSz="68572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06" indent="-171432" algn="l" defTabSz="68572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67" indent="-171432" algn="l" defTabSz="68572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29" indent="-171432" algn="l" defTabSz="68572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3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5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7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9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12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74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37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98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A006E-5B24-244D-9AF6-780CCCD7D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1" y="1157818"/>
            <a:ext cx="5207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4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BE560FE-D0C6-4D42-90CA-88243EC1A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1" y="1027994"/>
            <a:ext cx="64770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3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97F265C1-9B91-CE48-965C-103D4C7E9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252"/>
          <a:stretch/>
        </p:blipFill>
        <p:spPr>
          <a:xfrm>
            <a:off x="990599" y="1017270"/>
            <a:ext cx="7624077" cy="37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6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8CAA0E-8919-2B47-82D8-A618A0129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57" y="1143000"/>
            <a:ext cx="7541689" cy="25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3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60D00A-755D-9444-BF10-45AE6194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1041400"/>
            <a:ext cx="7411087" cy="31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0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8428D83-B555-104E-A663-D8363FCAE918}"/>
              </a:ext>
            </a:extLst>
          </p:cNvPr>
          <p:cNvGrpSpPr/>
          <p:nvPr/>
        </p:nvGrpSpPr>
        <p:grpSpPr>
          <a:xfrm>
            <a:off x="1409701" y="457200"/>
            <a:ext cx="6633389" cy="5943601"/>
            <a:chOff x="1409700" y="457200"/>
            <a:chExt cx="6633389" cy="594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474D2B-461E-8243-81B4-05D1BB4EC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9700" y="457200"/>
              <a:ext cx="6324600" cy="59436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000000-0008-0000-0A00-000004000000}"/>
                </a:ext>
              </a:extLst>
            </p:cNvPr>
            <p:cNvSpPr txBox="1"/>
            <p:nvPr/>
          </p:nvSpPr>
          <p:spPr>
            <a:xfrm>
              <a:off x="6497001" y="1333038"/>
              <a:ext cx="1546088" cy="64721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F4F50C15-227D-8945-8985-8DC9F639147A}" type="TxLink">
                <a:rPr lang="en-US" sz="2400" b="1">
                  <a:solidFill>
                    <a:srgbClr val="00A4B2"/>
                  </a:solidFill>
                  <a:latin typeface="Calibri"/>
                  <a:cs typeface="Calibri"/>
                </a:rPr>
                <a:pPr/>
                <a:t> 14,400 </a:t>
              </a:fld>
              <a:endParaRPr lang="en-US" sz="2400" b="1" dirty="0">
                <a:solidFill>
                  <a:srgbClr val="00A4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94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8A2642-C2BC-3C40-9020-519F43315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1"/>
            <a:ext cx="7559010" cy="36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57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F2FD2C-A208-F842-BD30-CB4126271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35" y="985222"/>
            <a:ext cx="6702732" cy="45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2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9B1D32-53B8-6144-B403-E6768982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16" y="1018822"/>
            <a:ext cx="7444969" cy="278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3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033118-047C-2C46-9493-65641423E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51" y="986072"/>
            <a:ext cx="7159101" cy="461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2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A4432D-5015-D24F-B435-42FDE3B98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30" y="406401"/>
            <a:ext cx="4846343" cy="583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4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7D0426-E695-284A-A1BF-2D11E261F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2" y="406400"/>
            <a:ext cx="3806236" cy="58532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FCB8A4-A8F4-2843-87E7-73C26719B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651000"/>
            <a:ext cx="27432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6256B-6FA2-0748-9391-205746BCA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5" y="948267"/>
            <a:ext cx="7579172" cy="24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23F3B5-7974-7C43-B4F3-24E38D82D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95" y="1031523"/>
            <a:ext cx="6820412" cy="47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BA297DDB-7A1A-9B4B-A442-E343016AA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504" y="532313"/>
            <a:ext cx="4686992" cy="545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1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7AE406-EC49-B549-B7A6-D5E7E9E2A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1" y="849489"/>
            <a:ext cx="6578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5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Macintosh PowerPoint</Application>
  <PresentationFormat>On-screen Show (4:3)</PresentationFormat>
  <Paragraphs>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Lyssa W Becho</dc:creator>
  <cp:lastModifiedBy>Lyssa W Becho</cp:lastModifiedBy>
  <cp:revision>9</cp:revision>
  <dcterms:created xsi:type="dcterms:W3CDTF">2018-10-21T22:46:00Z</dcterms:created>
  <dcterms:modified xsi:type="dcterms:W3CDTF">2018-10-22T00:43:56Z</dcterms:modified>
</cp:coreProperties>
</file>